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352" r:id="rId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il Burda" initials="KB" lastIdx="4" clrIdx="0">
    <p:extLst>
      <p:ext uri="{19B8F6BF-5375-455C-9EA6-DF929625EA0E}">
        <p15:presenceInfo xmlns:p15="http://schemas.microsoft.com/office/powerpoint/2012/main" userId="cd00a1d0e4e432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91" autoAdjust="0"/>
    <p:restoredTop sz="94138" autoAdjust="0"/>
  </p:normalViewPr>
  <p:slideViewPr>
    <p:cSldViewPr snapToGrid="0">
      <p:cViewPr varScale="1">
        <p:scale>
          <a:sx n="62" d="100"/>
          <a:sy n="62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0BB7-5C32-44D9-8E05-AC0D7320E972}" type="datetimeFigureOut">
              <a:rPr lang="cs-CZ" smtClean="0"/>
              <a:t>06.04.2023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F8F15-8B48-4FE5-8606-8108A3E04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56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2555D98F-952F-4DD1-AE08-E3C12482D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6ECDBC-51F6-40CE-B1C9-49E796AEB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650" y="1122363"/>
            <a:ext cx="5379868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A70055-FE8F-4917-A889-C343A0938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650" y="3602038"/>
            <a:ext cx="537986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5E7C97-B739-4D5F-BD7C-C90E26FD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03650" y="5397085"/>
            <a:ext cx="972845" cy="365125"/>
          </a:xfrm>
        </p:spPr>
        <p:txBody>
          <a:bodyPr/>
          <a:lstStyle/>
          <a:p>
            <a:fld id="{A5AE1625-83CA-42C7-BB28-13B306F0289A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88D6FC-B5E0-4571-BC61-AFAE4C38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545" y="5397085"/>
            <a:ext cx="3306940" cy="365125"/>
          </a:xfrm>
        </p:spPr>
        <p:txBody>
          <a:bodyPr/>
          <a:lstStyle/>
          <a:p>
            <a:r>
              <a:rPr lang="cs-CZ"/>
              <a:t>Kamil Burda, provozní ředitel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2AEFC5-B523-4C07-B75A-4F3A4D31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0786" y="5397085"/>
            <a:ext cx="762732" cy="365125"/>
          </a:xfrm>
        </p:spPr>
        <p:txBody>
          <a:bodyPr/>
          <a:lstStyle/>
          <a:p>
            <a:fld id="{E29C4E26-5D49-4F67-816E-1F8252CD8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63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D7AD2-E27E-4504-B406-6A961871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18A19D-0356-402B-B5E8-4AA651225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1CC9FF-654E-4974-9632-5A45DBDF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5229-9CC5-41AC-AB2E-7305E3D88167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D69073-A0B5-4307-8BE3-C02EAD04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Kamil Burda, provozní ředitel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0EE213-7461-4D76-AD68-06EEF25D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E26-5D49-4F67-816E-1F8252CD8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06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E1091B3-999E-4120-8E4F-358FB24FD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3C0184-110E-4A35-8738-B8ACFB34C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BE92D7-2670-457A-BAF0-616692D1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E577-3B48-4D91-86FE-BBD8AF9281AB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4B913F-2A42-491F-A45B-E0816A0D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Kamil Burda, provozní ředitel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10672-1B50-4C1A-97B8-33160329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E26-5D49-4F67-816E-1F8252CD8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93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6233A2F-6B3B-4EDA-9B94-304DFC731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A66C1EE-4499-4BF2-BB3A-38EB2DA95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44" y="83257"/>
            <a:ext cx="1006061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7E2AB-39E5-4B19-93D1-853F84965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267"/>
            <a:ext cx="10667260" cy="44546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5F19DB-4650-4356-A2E8-F1652D97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EDA-1C3E-4994-8D26-09F57ECBAF69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1624A3-DB72-4719-AA4B-4726D4C11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Kamil Burda, provozní ředitel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DF6AAB-F8A6-46BF-994F-4C5ACC2F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E26-5D49-4F67-816E-1F8252CD8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82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F67EFE50-60E8-4048-8E43-E09AE1A87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49CE57-8EDF-44F4-85D9-74354617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240350"/>
            <a:ext cx="8063575" cy="1455937"/>
          </a:xfrm>
        </p:spPr>
        <p:txBody>
          <a:bodyPr anchor="ctr">
            <a:noAutofit/>
          </a:bodyPr>
          <a:lstStyle>
            <a:lvl1pPr>
              <a:defRPr sz="48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5E9001-58BD-4206-ACF4-4EFF67E9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56085"/>
            <a:ext cx="10515600" cy="12335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E6F20B-B954-4981-80C4-E2BFAA8A9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7BC4-4BDC-4787-9562-BD5F11EA746A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6F1691-6C51-4026-8DAC-3D4CC027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Kamil Burda, provozní ředitel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D8A4DA-E74C-4FBF-B496-D1F61F15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E26-5D49-4F67-816E-1F8252CD8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61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4E5F2-4639-4B53-9697-C2E0707C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A6126B-BF4B-4D65-A62E-D78E1222F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9A3239-6806-442D-91C1-129F02A14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840475-BB85-4A30-B84B-47E67106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6949-5219-4A69-9D93-EC210B0174B2}" type="datetime1">
              <a:rPr lang="cs-CZ" smtClean="0"/>
              <a:t>06.04.2023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5BC6FC-DB7B-4979-858D-4B493D77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Kamil Burda, provozní ředitel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F912ED-8785-4827-84F2-756A0B29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E26-5D49-4F67-816E-1F8252CD8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99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9D349-C600-45C8-BD3A-FE98BF69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C5725B-A00A-4566-8E74-AE08B1746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ED97BB-B532-42FE-B84A-45E6ECCC7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F55C6F-7867-47BE-88BF-C0CE29E30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DDBEC74-4531-4CBF-8C48-BB67D824D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C74362F-5099-4428-97F6-0686F9FF2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35BC-ABD8-4D68-ABC3-7BAD0889E429}" type="datetime1">
              <a:rPr lang="cs-CZ" smtClean="0"/>
              <a:t>06.04.2023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C04BB97-C127-4018-AC69-7E87F13E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Kamil Burda, provozní ředitel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C8D114-153A-45CA-9A30-0D4A9ABE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E26-5D49-4F67-816E-1F8252CD8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38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207FD-EEB7-43C8-9433-F8177816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E3A82A-715F-4B81-A919-7A5BE92A6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BED2-5FA2-4306-9B09-7310E93B38CB}" type="datetime1">
              <a:rPr lang="cs-CZ" smtClean="0"/>
              <a:t>06.04.2023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3CC9BC-F86A-4D12-AE95-3E22F8B2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Kamil Burda, provozní ředitel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38A515-49EA-489C-A1A5-778E81ED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E26-5D49-4F67-816E-1F8252CD8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66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70B2595-4826-4CA5-BEE2-3A4DB4D52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6032302-42AB-4876-8C55-6F8DE1BC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D81-2E16-46A0-807F-BFA94CFB6937}" type="datetime1">
              <a:rPr lang="cs-CZ" smtClean="0"/>
              <a:t>06.04.2023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BAD804-E749-42FB-90ED-B4E064A5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Kamil Burda, provozní ředitel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1E3AF5-BE68-4E1D-9CD2-C9B7A2A8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E26-5D49-4F67-816E-1F8252CD8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26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CF540-4F21-4A2A-8B8F-4B544696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53504-6F26-4C29-86C5-74B003373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A8B2CE-1A20-418F-A5DA-80B44FC0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CA9EC1-013A-4278-B142-3677943A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37F1-7229-47F8-9207-F2A6E118B9B4}" type="datetime1">
              <a:rPr lang="cs-CZ" smtClean="0"/>
              <a:t>06.04.2023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E7A44A-A62D-4848-BD83-8169960C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Kamil Burda, provozní ředitel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045DC2-EF21-44C6-A83D-74F612D7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E26-5D49-4F67-816E-1F8252CD8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20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40531-4CC8-4A69-85C4-E7628D33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5FCDE8C-BDF3-4C74-8B1C-0851415EC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E34137-FC89-4ABA-A161-9EB1F648A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FB1C20-CF20-42AD-A144-9763385A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4E79-D2C0-49D5-ABAB-1E71D338391B}" type="datetime1">
              <a:rPr lang="cs-CZ" smtClean="0"/>
              <a:t>06.04.2023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E26922-0CA2-41FA-981D-903CC7BB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Kamil Burda, provozní ředitel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6596B7-605B-46E5-8BFE-58122C7A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E26-5D49-4F67-816E-1F8252CD8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36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EB3D673-7B16-4B49-98DA-BDD2D802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D15C58-BDC3-4C2E-9B60-BC41EB2EB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ACC972-B863-4F64-9E00-E29B83653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9618"/>
            <a:ext cx="9728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01BDC88-2060-4798-925C-A89D622674A9}" type="datetime1">
              <a:rPr lang="cs-CZ" smtClean="0"/>
              <a:t>06.04.2023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260B1F-C3F5-4117-8487-C2918E895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0095" y="6409618"/>
            <a:ext cx="3605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Kamil Burda, provozní ředitel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D94FF1-C017-47D4-89CD-E0DB6D23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08344" y="6409618"/>
            <a:ext cx="762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29C4E26-5D49-4F67-816E-1F8252CD82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93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23B2C-1588-4D81-A64F-F3DDF850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3097" y="3153755"/>
            <a:ext cx="5379868" cy="2387600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>Business plán 2023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2400" b="0" dirty="0"/>
              <a:t>dne: </a:t>
            </a:r>
            <a:r>
              <a:rPr lang="cs-CZ" sz="2400" b="0" dirty="0" smtClean="0"/>
              <a:t>12.5.2023</a:t>
            </a:r>
            <a:r>
              <a:rPr lang="cs-CZ" sz="2400" b="0" dirty="0"/>
              <a:t/>
            </a:r>
            <a:br>
              <a:rPr lang="cs-CZ" sz="2400" b="0" dirty="0"/>
            </a:br>
            <a:r>
              <a:rPr lang="cs-CZ" sz="2400" b="0" dirty="0"/>
              <a:t>společnost: HC VERVA Litvínov</a:t>
            </a:r>
            <a:br>
              <a:rPr lang="cs-CZ" sz="2400" b="0" dirty="0"/>
            </a:br>
            <a:r>
              <a:rPr lang="cs-CZ" sz="2400" b="0" dirty="0"/>
              <a:t>předkládá</a:t>
            </a:r>
            <a:r>
              <a:rPr lang="cs-CZ" sz="2400" b="0"/>
              <a:t>: </a:t>
            </a:r>
            <a:r>
              <a:rPr lang="cs-CZ" sz="2400" b="0" smtClean="0"/>
              <a:t>představenstvo</a:t>
            </a:r>
            <a:r>
              <a:rPr lang="cs-CZ" sz="2400" b="0" dirty="0"/>
              <a:t/>
            </a:r>
            <a:br>
              <a:rPr lang="cs-CZ" sz="2400" b="0" dirty="0"/>
            </a:br>
            <a:r>
              <a:rPr lang="cs-CZ" sz="3100" dirty="0"/>
              <a:t/>
            </a:r>
            <a:br>
              <a:rPr lang="cs-CZ" sz="3100" dirty="0"/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685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Business plán </a:t>
            </a:r>
            <a:r>
              <a:rPr lang="en-US" sz="3200" dirty="0" smtClean="0"/>
              <a:t>202</a:t>
            </a:r>
            <a:r>
              <a:rPr lang="cs-CZ" sz="3200" dirty="0" smtClean="0"/>
              <a:t>3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E26-5D49-4F67-816E-1F8252CD8212}" type="slidenum">
              <a:rPr lang="cs-CZ" smtClean="0"/>
              <a:t>2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45" y="1572419"/>
            <a:ext cx="6648450" cy="46736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961243" y="1729409"/>
            <a:ext cx="3468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Vzhledem k výrazně negativnímu očekávanému hospodářskému výsledku bude nutné zajistit vyšší příjmy k pokrytí plánovaných nákladů společnosti.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7265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11051</TotalTime>
  <Words>43</Words>
  <Application>Microsoft Office PowerPoint</Application>
  <PresentationFormat>Širokoúhlá obrazovka</PresentationFormat>
  <Paragraphs>4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Tahoma</vt:lpstr>
      <vt:lpstr>Motiv Office</vt:lpstr>
      <vt:lpstr>Business plán 2023  dne: 12.5.2023 společnost: HC VERVA Litvínov předkládá: představenstvo  </vt:lpstr>
      <vt:lpstr>Business plán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Kamil Burda (HC VERVA Litvínov, a.s.)</dc:creator>
  <cp:keywords>review</cp:keywords>
  <cp:lastModifiedBy>Jindrová Daniela (UNP-BEN)</cp:lastModifiedBy>
  <cp:revision>815</cp:revision>
  <cp:lastPrinted>2020-10-05T07:40:38Z</cp:lastPrinted>
  <dcterms:created xsi:type="dcterms:W3CDTF">2019-06-24T13:50:49Z</dcterms:created>
  <dcterms:modified xsi:type="dcterms:W3CDTF">2023-04-06T14:38:28Z</dcterms:modified>
</cp:coreProperties>
</file>